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icrosoft YaHei" panose="020B0503020204020204" pitchFamily="34" charset="-122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43" autoAdjust="0"/>
  </p:normalViewPr>
  <p:slideViewPr>
    <p:cSldViewPr>
      <p:cViewPr varScale="1">
        <p:scale>
          <a:sx n="70" d="100"/>
          <a:sy n="70" d="100"/>
        </p:scale>
        <p:origin x="1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156196" y="220550"/>
            <a:ext cx="11658601" cy="9982197"/>
            <a:chOff x="-203726" y="-221842"/>
            <a:chExt cx="2362529" cy="2197041"/>
          </a:xfrm>
        </p:grpSpPr>
        <p:sp>
          <p:nvSpPr>
            <p:cNvPr id="4" name="Freeform 4"/>
            <p:cNvSpPr/>
            <p:nvPr/>
          </p:nvSpPr>
          <p:spPr>
            <a:xfrm>
              <a:off x="-203726" y="-221842"/>
              <a:ext cx="2362529" cy="2197041"/>
            </a:xfrm>
            <a:custGeom>
              <a:avLst/>
              <a:gdLst/>
              <a:ahLst/>
              <a:cxnLst/>
              <a:rect l="l" t="t" r="r" b="b"/>
              <a:pathLst>
                <a:path w="2158803" h="1975198">
                  <a:moveTo>
                    <a:pt x="44138" y="0"/>
                  </a:moveTo>
                  <a:lnTo>
                    <a:pt x="2114665" y="0"/>
                  </a:lnTo>
                  <a:cubicBezTo>
                    <a:pt x="2139042" y="0"/>
                    <a:pt x="2158803" y="19761"/>
                    <a:pt x="2158803" y="44138"/>
                  </a:cubicBezTo>
                  <a:lnTo>
                    <a:pt x="2158803" y="1931060"/>
                  </a:lnTo>
                  <a:cubicBezTo>
                    <a:pt x="2158803" y="1942766"/>
                    <a:pt x="2154152" y="1953993"/>
                    <a:pt x="2145875" y="1962270"/>
                  </a:cubicBezTo>
                  <a:cubicBezTo>
                    <a:pt x="2137598" y="1970547"/>
                    <a:pt x="2126371" y="1975198"/>
                    <a:pt x="2114665" y="1975198"/>
                  </a:cubicBezTo>
                  <a:lnTo>
                    <a:pt x="44138" y="1975198"/>
                  </a:lnTo>
                  <a:cubicBezTo>
                    <a:pt x="19761" y="1975198"/>
                    <a:pt x="0" y="1955436"/>
                    <a:pt x="0" y="1931060"/>
                  </a:cubicBezTo>
                  <a:lnTo>
                    <a:pt x="0" y="44138"/>
                  </a:lnTo>
                  <a:cubicBezTo>
                    <a:pt x="0" y="19761"/>
                    <a:pt x="19761" y="0"/>
                    <a:pt x="44138" y="0"/>
                  </a:cubicBezTo>
                  <a:close/>
                </a:path>
              </a:pathLst>
            </a:custGeom>
            <a:solidFill>
              <a:srgbClr val="E0DD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58803" cy="20132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705910" y="4585644"/>
            <a:ext cx="10559171" cy="1082490"/>
            <a:chOff x="0" y="0"/>
            <a:chExt cx="2014926" cy="2612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14926" cy="261234"/>
            </a:xfrm>
            <a:custGeom>
              <a:avLst/>
              <a:gdLst/>
              <a:ahLst/>
              <a:cxnLst/>
              <a:rect l="l" t="t" r="r" b="b"/>
              <a:pathLst>
                <a:path w="2014926" h="261234">
                  <a:moveTo>
                    <a:pt x="47290" y="0"/>
                  </a:moveTo>
                  <a:lnTo>
                    <a:pt x="1967636" y="0"/>
                  </a:lnTo>
                  <a:cubicBezTo>
                    <a:pt x="1993753" y="0"/>
                    <a:pt x="2014926" y="21172"/>
                    <a:pt x="2014926" y="47290"/>
                  </a:cubicBezTo>
                  <a:lnTo>
                    <a:pt x="2014926" y="213944"/>
                  </a:lnTo>
                  <a:cubicBezTo>
                    <a:pt x="2014926" y="226486"/>
                    <a:pt x="2009943" y="238514"/>
                    <a:pt x="2001075" y="247383"/>
                  </a:cubicBezTo>
                  <a:cubicBezTo>
                    <a:pt x="1992206" y="256251"/>
                    <a:pt x="1980178" y="261234"/>
                    <a:pt x="1967636" y="261234"/>
                  </a:cubicBezTo>
                  <a:lnTo>
                    <a:pt x="47290" y="261234"/>
                  </a:lnTo>
                  <a:cubicBezTo>
                    <a:pt x="34748" y="261234"/>
                    <a:pt x="22719" y="256251"/>
                    <a:pt x="13851" y="247383"/>
                  </a:cubicBezTo>
                  <a:cubicBezTo>
                    <a:pt x="4982" y="238514"/>
                    <a:pt x="0" y="226486"/>
                    <a:pt x="0" y="213944"/>
                  </a:cubicBezTo>
                  <a:lnTo>
                    <a:pt x="0" y="47290"/>
                  </a:lnTo>
                  <a:cubicBezTo>
                    <a:pt x="0" y="34748"/>
                    <a:pt x="4982" y="22719"/>
                    <a:pt x="13851" y="13851"/>
                  </a:cubicBezTo>
                  <a:cubicBezTo>
                    <a:pt x="22719" y="4982"/>
                    <a:pt x="34748" y="0"/>
                    <a:pt x="47290" y="0"/>
                  </a:cubicBezTo>
                  <a:close/>
                </a:path>
              </a:pathLst>
            </a:custGeom>
            <a:solidFill>
              <a:srgbClr val="D0CC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014926" cy="299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620882" y="7419240"/>
            <a:ext cx="10644199" cy="1082490"/>
            <a:chOff x="0" y="0"/>
            <a:chExt cx="2014926" cy="26123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14926" cy="261234"/>
            </a:xfrm>
            <a:custGeom>
              <a:avLst/>
              <a:gdLst/>
              <a:ahLst/>
              <a:cxnLst/>
              <a:rect l="l" t="t" r="r" b="b"/>
              <a:pathLst>
                <a:path w="2014926" h="261234">
                  <a:moveTo>
                    <a:pt x="47290" y="0"/>
                  </a:moveTo>
                  <a:lnTo>
                    <a:pt x="1967636" y="0"/>
                  </a:lnTo>
                  <a:cubicBezTo>
                    <a:pt x="1993753" y="0"/>
                    <a:pt x="2014926" y="21172"/>
                    <a:pt x="2014926" y="47290"/>
                  </a:cubicBezTo>
                  <a:lnTo>
                    <a:pt x="2014926" y="213944"/>
                  </a:lnTo>
                  <a:cubicBezTo>
                    <a:pt x="2014926" y="226486"/>
                    <a:pt x="2009943" y="238514"/>
                    <a:pt x="2001075" y="247383"/>
                  </a:cubicBezTo>
                  <a:cubicBezTo>
                    <a:pt x="1992206" y="256251"/>
                    <a:pt x="1980178" y="261234"/>
                    <a:pt x="1967636" y="261234"/>
                  </a:cubicBezTo>
                  <a:lnTo>
                    <a:pt x="47290" y="261234"/>
                  </a:lnTo>
                  <a:cubicBezTo>
                    <a:pt x="34748" y="261234"/>
                    <a:pt x="22719" y="256251"/>
                    <a:pt x="13851" y="247383"/>
                  </a:cubicBezTo>
                  <a:cubicBezTo>
                    <a:pt x="4982" y="238514"/>
                    <a:pt x="0" y="226486"/>
                    <a:pt x="0" y="213944"/>
                  </a:cubicBezTo>
                  <a:lnTo>
                    <a:pt x="0" y="47290"/>
                  </a:lnTo>
                  <a:cubicBezTo>
                    <a:pt x="0" y="34748"/>
                    <a:pt x="4982" y="22719"/>
                    <a:pt x="13851" y="13851"/>
                  </a:cubicBezTo>
                  <a:cubicBezTo>
                    <a:pt x="22719" y="4982"/>
                    <a:pt x="34748" y="0"/>
                    <a:pt x="47290" y="0"/>
                  </a:cubicBezTo>
                  <a:close/>
                </a:path>
              </a:pathLst>
            </a:custGeom>
            <a:solidFill>
              <a:srgbClr val="D0CC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014926" cy="299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TextBox 20">
            <a:extLst>
              <a:ext uri="{FF2B5EF4-FFF2-40B4-BE49-F238E27FC236}">
                <a16:creationId xmlns:a16="http://schemas.microsoft.com/office/drawing/2014/main" id="{68419C4C-CC96-4DF9-A0D2-BFEA13959DF7}"/>
              </a:ext>
            </a:extLst>
          </p:cNvPr>
          <p:cNvSpPr txBox="1"/>
          <p:nvPr/>
        </p:nvSpPr>
        <p:spPr>
          <a:xfrm>
            <a:off x="3505075" y="2985755"/>
            <a:ext cx="1178592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Jua"/>
                <a:sym typeface="Jua"/>
              </a:rPr>
              <a:t>一起找回身體最自在的節奏！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rgbClr val="140E0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Jua"/>
              <a:sym typeface="Jua"/>
            </a:endParaRPr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441450E3-021E-4493-B147-05F55246572B}"/>
              </a:ext>
            </a:extLst>
          </p:cNvPr>
          <p:cNvSpPr/>
          <p:nvPr/>
        </p:nvSpPr>
        <p:spPr>
          <a:xfrm rot="-1062897">
            <a:off x="13229531" y="48418"/>
            <a:ext cx="2887383" cy="2782387"/>
          </a:xfrm>
          <a:custGeom>
            <a:avLst/>
            <a:gdLst/>
            <a:ahLst/>
            <a:cxnLst/>
            <a:rect l="l" t="t" r="r" b="b"/>
            <a:pathLst>
              <a:path w="2887383" h="2782387">
                <a:moveTo>
                  <a:pt x="0" y="0"/>
                </a:moveTo>
                <a:lnTo>
                  <a:pt x="2887383" y="0"/>
                </a:lnTo>
                <a:lnTo>
                  <a:pt x="2887383" y="2782387"/>
                </a:lnTo>
                <a:lnTo>
                  <a:pt x="0" y="27823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1FC75DBC-AF5C-473B-B916-357D688A1364}"/>
              </a:ext>
            </a:extLst>
          </p:cNvPr>
          <p:cNvSpPr/>
          <p:nvPr/>
        </p:nvSpPr>
        <p:spPr>
          <a:xfrm>
            <a:off x="821734" y="7270340"/>
            <a:ext cx="2814627" cy="2753217"/>
          </a:xfrm>
          <a:custGeom>
            <a:avLst/>
            <a:gdLst/>
            <a:ahLst/>
            <a:cxnLst/>
            <a:rect l="l" t="t" r="r" b="b"/>
            <a:pathLst>
              <a:path w="2814627" h="2753217">
                <a:moveTo>
                  <a:pt x="0" y="0"/>
                </a:moveTo>
                <a:lnTo>
                  <a:pt x="2814627" y="0"/>
                </a:lnTo>
                <a:lnTo>
                  <a:pt x="2814627" y="2753217"/>
                </a:lnTo>
                <a:lnTo>
                  <a:pt x="0" y="2753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98D5990A-1F98-4E00-BA58-4F72C8E67182}"/>
              </a:ext>
            </a:extLst>
          </p:cNvPr>
          <p:cNvSpPr/>
          <p:nvPr/>
        </p:nvSpPr>
        <p:spPr>
          <a:xfrm rot="-959309">
            <a:off x="7679837" y="4555040"/>
            <a:ext cx="13216854" cy="9107614"/>
          </a:xfrm>
          <a:custGeom>
            <a:avLst/>
            <a:gdLst/>
            <a:ahLst/>
            <a:cxnLst/>
            <a:rect l="l" t="t" r="r" b="b"/>
            <a:pathLst>
              <a:path w="13216854" h="9107614">
                <a:moveTo>
                  <a:pt x="0" y="0"/>
                </a:moveTo>
                <a:lnTo>
                  <a:pt x="13216855" y="0"/>
                </a:lnTo>
                <a:lnTo>
                  <a:pt x="13216855" y="9107614"/>
                </a:lnTo>
                <a:lnTo>
                  <a:pt x="0" y="91076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C29E06C3-D0CE-45FE-BABA-E2ADEA495F40}"/>
              </a:ext>
            </a:extLst>
          </p:cNvPr>
          <p:cNvSpPr/>
          <p:nvPr/>
        </p:nvSpPr>
        <p:spPr>
          <a:xfrm rot="8286460">
            <a:off x="-6768343" y="-3328379"/>
            <a:ext cx="14266733" cy="10168290"/>
          </a:xfrm>
          <a:custGeom>
            <a:avLst/>
            <a:gdLst/>
            <a:ahLst/>
            <a:cxnLst/>
            <a:rect l="l" t="t" r="r" b="b"/>
            <a:pathLst>
              <a:path w="14266733" h="10168290">
                <a:moveTo>
                  <a:pt x="0" y="0"/>
                </a:moveTo>
                <a:lnTo>
                  <a:pt x="14266733" y="0"/>
                </a:lnTo>
                <a:lnTo>
                  <a:pt x="14266733" y="10168290"/>
                </a:lnTo>
                <a:lnTo>
                  <a:pt x="0" y="101682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5036125" y="7681918"/>
            <a:ext cx="743703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Glacial Indifference"/>
                <a:sym typeface="Glacial Indifference"/>
              </a:rPr>
              <a:t>地點：行政大樓</a:t>
            </a:r>
            <a:r>
              <a:rPr kumimoji="0" lang="en-US" altLang="zh-TW" sz="4600" b="1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Glacial Indifference"/>
                <a:sym typeface="Glacial Indifference"/>
              </a:rPr>
              <a:t>5007</a:t>
            </a:r>
            <a:r>
              <a:rPr kumimoji="0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Glacial Indifference"/>
                <a:sym typeface="Glacial Indifference"/>
              </a:rPr>
              <a:t>會議室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rgbClr val="140E0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Glacial Indifference"/>
              <a:sym typeface="Glacial Indifference"/>
            </a:endParaRP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689A1527-01F6-44B9-B929-62FE41102FC5}"/>
              </a:ext>
            </a:extLst>
          </p:cNvPr>
          <p:cNvSpPr/>
          <p:nvPr/>
        </p:nvSpPr>
        <p:spPr>
          <a:xfrm rot="5592181">
            <a:off x="587451" y="4085297"/>
            <a:ext cx="2467478" cy="2967361"/>
          </a:xfrm>
          <a:custGeom>
            <a:avLst/>
            <a:gdLst/>
            <a:ahLst/>
            <a:cxnLst/>
            <a:rect l="l" t="t" r="r" b="b"/>
            <a:pathLst>
              <a:path w="3727000" h="5131842">
                <a:moveTo>
                  <a:pt x="0" y="0"/>
                </a:moveTo>
                <a:lnTo>
                  <a:pt x="3727001" y="0"/>
                </a:lnTo>
                <a:lnTo>
                  <a:pt x="3727001" y="5131842"/>
                </a:lnTo>
                <a:lnTo>
                  <a:pt x="0" y="51318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9CA5F7A-F02A-4132-9194-0ABF28F75F04}"/>
              </a:ext>
            </a:extLst>
          </p:cNvPr>
          <p:cNvSpPr/>
          <p:nvPr/>
        </p:nvSpPr>
        <p:spPr>
          <a:xfrm rot="5592181">
            <a:off x="-366469" y="6618777"/>
            <a:ext cx="2795250" cy="3848881"/>
          </a:xfrm>
          <a:custGeom>
            <a:avLst/>
            <a:gdLst/>
            <a:ahLst/>
            <a:cxnLst/>
            <a:rect l="l" t="t" r="r" b="b"/>
            <a:pathLst>
              <a:path w="3727000" h="5131842">
                <a:moveTo>
                  <a:pt x="0" y="0"/>
                </a:moveTo>
                <a:lnTo>
                  <a:pt x="3727001" y="0"/>
                </a:lnTo>
                <a:lnTo>
                  <a:pt x="3727001" y="5131842"/>
                </a:lnTo>
                <a:lnTo>
                  <a:pt x="0" y="51318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4" name="Freeform 18">
            <a:extLst>
              <a:ext uri="{FF2B5EF4-FFF2-40B4-BE49-F238E27FC236}">
                <a16:creationId xmlns:a16="http://schemas.microsoft.com/office/drawing/2014/main" id="{38D8CC42-33BF-467E-BE5C-BD7D770A1F67}"/>
              </a:ext>
            </a:extLst>
          </p:cNvPr>
          <p:cNvSpPr/>
          <p:nvPr/>
        </p:nvSpPr>
        <p:spPr>
          <a:xfrm rot="5592181">
            <a:off x="15043240" y="364548"/>
            <a:ext cx="2572417" cy="3069291"/>
          </a:xfrm>
          <a:custGeom>
            <a:avLst/>
            <a:gdLst/>
            <a:ahLst/>
            <a:cxnLst/>
            <a:rect l="l" t="t" r="r" b="b"/>
            <a:pathLst>
              <a:path w="3727000" h="5131842">
                <a:moveTo>
                  <a:pt x="0" y="0"/>
                </a:moveTo>
                <a:lnTo>
                  <a:pt x="3727001" y="0"/>
                </a:lnTo>
                <a:lnTo>
                  <a:pt x="3727001" y="5131842"/>
                </a:lnTo>
                <a:lnTo>
                  <a:pt x="0" y="51318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6062E0CD-9BE4-4A46-9F31-5497F5E92C08}"/>
              </a:ext>
            </a:extLst>
          </p:cNvPr>
          <p:cNvSpPr/>
          <p:nvPr/>
        </p:nvSpPr>
        <p:spPr>
          <a:xfrm rot="5139421">
            <a:off x="15351453" y="7406734"/>
            <a:ext cx="2540052" cy="3000551"/>
          </a:xfrm>
          <a:custGeom>
            <a:avLst/>
            <a:gdLst/>
            <a:ahLst/>
            <a:cxnLst/>
            <a:rect l="l" t="t" r="r" b="b"/>
            <a:pathLst>
              <a:path w="3727000" h="5131842">
                <a:moveTo>
                  <a:pt x="0" y="0"/>
                </a:moveTo>
                <a:lnTo>
                  <a:pt x="3727001" y="0"/>
                </a:lnTo>
                <a:lnTo>
                  <a:pt x="3727001" y="5131841"/>
                </a:lnTo>
                <a:lnTo>
                  <a:pt x="0" y="5131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6" name="Freeform 14">
            <a:extLst>
              <a:ext uri="{FF2B5EF4-FFF2-40B4-BE49-F238E27FC236}">
                <a16:creationId xmlns:a16="http://schemas.microsoft.com/office/drawing/2014/main" id="{50656DEE-B8BC-4B41-8730-A310AC5343E7}"/>
              </a:ext>
            </a:extLst>
          </p:cNvPr>
          <p:cNvSpPr/>
          <p:nvPr/>
        </p:nvSpPr>
        <p:spPr>
          <a:xfrm rot="5139421">
            <a:off x="285572" y="767616"/>
            <a:ext cx="2503615" cy="2919386"/>
          </a:xfrm>
          <a:custGeom>
            <a:avLst/>
            <a:gdLst/>
            <a:ahLst/>
            <a:cxnLst/>
            <a:rect l="l" t="t" r="r" b="b"/>
            <a:pathLst>
              <a:path w="3727000" h="5131842">
                <a:moveTo>
                  <a:pt x="0" y="0"/>
                </a:moveTo>
                <a:lnTo>
                  <a:pt x="3727001" y="0"/>
                </a:lnTo>
                <a:lnTo>
                  <a:pt x="3727001" y="5131841"/>
                </a:lnTo>
                <a:lnTo>
                  <a:pt x="0" y="5131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3059760" y="919391"/>
            <a:ext cx="3621390" cy="859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Jua"/>
                <a:sym typeface="Jua"/>
              </a:rPr>
              <a:t>筋膜球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140E0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Jua"/>
              <a:sym typeface="Jua"/>
            </a:endParaRPr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48C062DE-26A7-4093-8752-CCA17DC046A1}"/>
              </a:ext>
            </a:extLst>
          </p:cNvPr>
          <p:cNvSpPr/>
          <p:nvPr/>
        </p:nvSpPr>
        <p:spPr>
          <a:xfrm rot="5592181">
            <a:off x="15464447" y="4022643"/>
            <a:ext cx="2467478" cy="2967361"/>
          </a:xfrm>
          <a:custGeom>
            <a:avLst/>
            <a:gdLst/>
            <a:ahLst/>
            <a:cxnLst/>
            <a:rect l="l" t="t" r="r" b="b"/>
            <a:pathLst>
              <a:path w="3727000" h="5131842">
                <a:moveTo>
                  <a:pt x="0" y="0"/>
                </a:moveTo>
                <a:lnTo>
                  <a:pt x="3727001" y="0"/>
                </a:lnTo>
                <a:lnTo>
                  <a:pt x="3727001" y="5131842"/>
                </a:lnTo>
                <a:lnTo>
                  <a:pt x="0" y="51318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620882" y="8842063"/>
            <a:ext cx="10670514" cy="1082490"/>
            <a:chOff x="0" y="0"/>
            <a:chExt cx="2014926" cy="2612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14926" cy="261234"/>
            </a:xfrm>
            <a:custGeom>
              <a:avLst/>
              <a:gdLst/>
              <a:ahLst/>
              <a:cxnLst/>
              <a:rect l="l" t="t" r="r" b="b"/>
              <a:pathLst>
                <a:path w="2014926" h="261234">
                  <a:moveTo>
                    <a:pt x="47290" y="0"/>
                  </a:moveTo>
                  <a:lnTo>
                    <a:pt x="1967636" y="0"/>
                  </a:lnTo>
                  <a:cubicBezTo>
                    <a:pt x="1993753" y="0"/>
                    <a:pt x="2014926" y="21172"/>
                    <a:pt x="2014926" y="47290"/>
                  </a:cubicBezTo>
                  <a:lnTo>
                    <a:pt x="2014926" y="213944"/>
                  </a:lnTo>
                  <a:cubicBezTo>
                    <a:pt x="2014926" y="226486"/>
                    <a:pt x="2009943" y="238514"/>
                    <a:pt x="2001075" y="247383"/>
                  </a:cubicBezTo>
                  <a:cubicBezTo>
                    <a:pt x="1992206" y="256251"/>
                    <a:pt x="1980178" y="261234"/>
                    <a:pt x="1967636" y="261234"/>
                  </a:cubicBezTo>
                  <a:lnTo>
                    <a:pt x="47290" y="261234"/>
                  </a:lnTo>
                  <a:cubicBezTo>
                    <a:pt x="34748" y="261234"/>
                    <a:pt x="22719" y="256251"/>
                    <a:pt x="13851" y="247383"/>
                  </a:cubicBezTo>
                  <a:cubicBezTo>
                    <a:pt x="4982" y="238514"/>
                    <a:pt x="0" y="226486"/>
                    <a:pt x="0" y="213944"/>
                  </a:cubicBezTo>
                  <a:lnTo>
                    <a:pt x="0" y="47290"/>
                  </a:lnTo>
                  <a:cubicBezTo>
                    <a:pt x="0" y="34748"/>
                    <a:pt x="4982" y="22719"/>
                    <a:pt x="13851" y="13851"/>
                  </a:cubicBezTo>
                  <a:cubicBezTo>
                    <a:pt x="22719" y="4982"/>
                    <a:pt x="34748" y="0"/>
                    <a:pt x="47290" y="0"/>
                  </a:cubicBezTo>
                  <a:close/>
                </a:path>
              </a:pathLst>
            </a:custGeom>
            <a:solidFill>
              <a:srgbClr val="D0CC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014926" cy="299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899482" y="9132298"/>
            <a:ext cx="691911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Glacial Indifference"/>
                <a:sym typeface="Glacial Indifference"/>
              </a:rPr>
              <a:t>講師：劉恕愷物理治療師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rgbClr val="140E0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Glacial Indifference"/>
              <a:sym typeface="Glacial Indifference"/>
            </a:endParaRP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CFA4A87C-A5C3-4A60-A2E5-A1524BFCFA28}"/>
              </a:ext>
            </a:extLst>
          </p:cNvPr>
          <p:cNvSpPr txBox="1"/>
          <p:nvPr/>
        </p:nvSpPr>
        <p:spPr>
          <a:xfrm>
            <a:off x="6916610" y="868557"/>
            <a:ext cx="3621390" cy="859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Jua"/>
                <a:sym typeface="Jua"/>
              </a:rPr>
              <a:t>彈力帶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140E0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Jua"/>
              <a:sym typeface="Jua"/>
            </a:endParaRPr>
          </a:p>
        </p:txBody>
      </p:sp>
      <p:sp>
        <p:nvSpPr>
          <p:cNvPr id="41" name="TextBox 20">
            <a:extLst>
              <a:ext uri="{FF2B5EF4-FFF2-40B4-BE49-F238E27FC236}">
                <a16:creationId xmlns:a16="http://schemas.microsoft.com/office/drawing/2014/main" id="{9B0ABB22-88EA-49A0-841A-5EB00EC9D4F3}"/>
              </a:ext>
            </a:extLst>
          </p:cNvPr>
          <p:cNvSpPr txBox="1"/>
          <p:nvPr/>
        </p:nvSpPr>
        <p:spPr>
          <a:xfrm>
            <a:off x="5892805" y="2051218"/>
            <a:ext cx="11531362" cy="859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Jua"/>
                <a:sym typeface="Jua"/>
              </a:rPr>
              <a:t>深層放鬆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140E0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Jua"/>
              <a:sym typeface="Jua"/>
            </a:endParaRPr>
          </a:p>
        </p:txBody>
      </p:sp>
      <p:sp>
        <p:nvSpPr>
          <p:cNvPr id="43" name="Freeform 17">
            <a:extLst>
              <a:ext uri="{FF2B5EF4-FFF2-40B4-BE49-F238E27FC236}">
                <a16:creationId xmlns:a16="http://schemas.microsoft.com/office/drawing/2014/main" id="{5573B0D1-BD33-4741-8B28-62A3AE863293}"/>
              </a:ext>
            </a:extLst>
          </p:cNvPr>
          <p:cNvSpPr/>
          <p:nvPr/>
        </p:nvSpPr>
        <p:spPr>
          <a:xfrm>
            <a:off x="6467801" y="998867"/>
            <a:ext cx="662158" cy="627811"/>
          </a:xfrm>
          <a:custGeom>
            <a:avLst/>
            <a:gdLst/>
            <a:ahLst/>
            <a:cxnLst/>
            <a:rect l="l" t="t" r="r" b="b"/>
            <a:pathLst>
              <a:path w="4130289" h="4114800">
                <a:moveTo>
                  <a:pt x="0" y="0"/>
                </a:moveTo>
                <a:lnTo>
                  <a:pt x="4130289" y="0"/>
                </a:lnTo>
                <a:lnTo>
                  <a:pt x="41302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4" name="Freeform 16">
            <a:extLst>
              <a:ext uri="{FF2B5EF4-FFF2-40B4-BE49-F238E27FC236}">
                <a16:creationId xmlns:a16="http://schemas.microsoft.com/office/drawing/2014/main" id="{586C907D-0901-431E-ADFC-FB2A2361683F}"/>
              </a:ext>
            </a:extLst>
          </p:cNvPr>
          <p:cNvSpPr/>
          <p:nvPr/>
        </p:nvSpPr>
        <p:spPr>
          <a:xfrm>
            <a:off x="10333081" y="862971"/>
            <a:ext cx="756186" cy="703409"/>
          </a:xfrm>
          <a:custGeom>
            <a:avLst/>
            <a:gdLst/>
            <a:ahLst/>
            <a:cxnLst/>
            <a:rect l="l" t="t" r="r" b="b"/>
            <a:pathLst>
              <a:path w="4119950" h="4114800">
                <a:moveTo>
                  <a:pt x="0" y="0"/>
                </a:moveTo>
                <a:lnTo>
                  <a:pt x="4119950" y="0"/>
                </a:lnTo>
                <a:lnTo>
                  <a:pt x="4119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3647198" y="6012341"/>
            <a:ext cx="10644198" cy="1082490"/>
            <a:chOff x="0" y="0"/>
            <a:chExt cx="2014926" cy="26123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14926" cy="261234"/>
            </a:xfrm>
            <a:custGeom>
              <a:avLst/>
              <a:gdLst/>
              <a:ahLst/>
              <a:cxnLst/>
              <a:rect l="l" t="t" r="r" b="b"/>
              <a:pathLst>
                <a:path w="2014926" h="261234">
                  <a:moveTo>
                    <a:pt x="47290" y="0"/>
                  </a:moveTo>
                  <a:lnTo>
                    <a:pt x="1967636" y="0"/>
                  </a:lnTo>
                  <a:cubicBezTo>
                    <a:pt x="1993753" y="0"/>
                    <a:pt x="2014926" y="21172"/>
                    <a:pt x="2014926" y="47290"/>
                  </a:cubicBezTo>
                  <a:lnTo>
                    <a:pt x="2014926" y="213944"/>
                  </a:lnTo>
                  <a:cubicBezTo>
                    <a:pt x="2014926" y="226486"/>
                    <a:pt x="2009943" y="238514"/>
                    <a:pt x="2001075" y="247383"/>
                  </a:cubicBezTo>
                  <a:cubicBezTo>
                    <a:pt x="1992206" y="256251"/>
                    <a:pt x="1980178" y="261234"/>
                    <a:pt x="1967636" y="261234"/>
                  </a:cubicBezTo>
                  <a:lnTo>
                    <a:pt x="47290" y="261234"/>
                  </a:lnTo>
                  <a:cubicBezTo>
                    <a:pt x="34748" y="261234"/>
                    <a:pt x="22719" y="256251"/>
                    <a:pt x="13851" y="247383"/>
                  </a:cubicBezTo>
                  <a:cubicBezTo>
                    <a:pt x="4982" y="238514"/>
                    <a:pt x="0" y="226486"/>
                    <a:pt x="0" y="213944"/>
                  </a:cubicBezTo>
                  <a:lnTo>
                    <a:pt x="0" y="47290"/>
                  </a:lnTo>
                  <a:cubicBezTo>
                    <a:pt x="0" y="34748"/>
                    <a:pt x="4982" y="22719"/>
                    <a:pt x="13851" y="13851"/>
                  </a:cubicBezTo>
                  <a:cubicBezTo>
                    <a:pt x="22719" y="4982"/>
                    <a:pt x="34748" y="0"/>
                    <a:pt x="47290" y="0"/>
                  </a:cubicBezTo>
                  <a:close/>
                </a:path>
              </a:pathLst>
            </a:custGeom>
            <a:solidFill>
              <a:srgbClr val="D0CC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2014926" cy="299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376833" y="6306967"/>
            <a:ext cx="691911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Glacial Indifference"/>
                <a:sym typeface="Glacial Indifference"/>
              </a:rPr>
              <a:t>時間：</a:t>
            </a:r>
            <a:r>
              <a:rPr kumimoji="0" lang="en-US" altLang="zh-TW" sz="4600" b="1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Glacial Indifference"/>
                <a:sym typeface="Glacial Indifference"/>
              </a:rPr>
              <a:t>12:00~14:00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rgbClr val="140E0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Glacial Indifference"/>
              <a:sym typeface="Glacial Indifference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174292" y="4890770"/>
            <a:ext cx="840522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Glacial Indifference"/>
                <a:sym typeface="Glacial Indifference"/>
              </a:rPr>
              <a:t>日期：</a:t>
            </a:r>
            <a:r>
              <a:rPr kumimoji="0" lang="en-US" altLang="zh-TW" sz="4600" b="1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Glacial Indifference"/>
                <a:sym typeface="Glacial Indifference"/>
              </a:rPr>
              <a:t>115</a:t>
            </a:r>
            <a:r>
              <a:rPr kumimoji="0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Glacial Indifference"/>
                <a:sym typeface="Glacial Indifference"/>
              </a:rPr>
              <a:t>年</a:t>
            </a:r>
            <a:r>
              <a:rPr kumimoji="0" lang="en-US" altLang="zh-TW" sz="4600" b="1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Glacial Indifference"/>
                <a:sym typeface="Glacial Indifference"/>
              </a:rPr>
              <a:t>5</a:t>
            </a:r>
            <a:r>
              <a:rPr kumimoji="0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Glacial Indifference"/>
                <a:sym typeface="Glacial Indifference"/>
              </a:rPr>
              <a:t>月</a:t>
            </a:r>
            <a:r>
              <a:rPr kumimoji="0" lang="en-US" altLang="zh-TW" sz="4600" b="1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Glacial Indifference"/>
                <a:sym typeface="Glacial Indifference"/>
              </a:rPr>
              <a:t>26</a:t>
            </a:r>
            <a:r>
              <a:rPr kumimoji="0" lang="zh-TW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140E0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Glacial Indifference"/>
                <a:sym typeface="Glacial Indifference"/>
              </a:rPr>
              <a:t>日（星期二）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srgbClr val="140E0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Glacial Indifference"/>
              <a:sym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388542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45</Words>
  <Application>Microsoft Office PowerPoint</Application>
  <PresentationFormat>自訂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Arial</vt:lpstr>
      <vt:lpstr>Microsoft YaHei</vt:lpstr>
      <vt:lpstr>Calibri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Education Presentation</dc:title>
  <cp:lastModifiedBy>user</cp:lastModifiedBy>
  <cp:revision>10</cp:revision>
  <dcterms:created xsi:type="dcterms:W3CDTF">2006-08-16T00:00:00Z</dcterms:created>
  <dcterms:modified xsi:type="dcterms:W3CDTF">2026-05-11T06:47:04Z</dcterms:modified>
  <dc:identifier>DAHJU5jgCKY</dc:identifier>
</cp:coreProperties>
</file>